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illier" userId="0d003db3-70fe-470a-a2ed-2d0ec0cc03ea" providerId="ADAL" clId="{15B6490A-3A1D-40C0-94CA-2DC622572211}"/>
    <pc:docChg chg="modSld">
      <pc:chgData name="Martin Hillier" userId="0d003db3-70fe-470a-a2ed-2d0ec0cc03ea" providerId="ADAL" clId="{15B6490A-3A1D-40C0-94CA-2DC622572211}" dt="2026-02-04T05:28:03.801" v="99" actId="20577"/>
      <pc:docMkLst>
        <pc:docMk/>
      </pc:docMkLst>
      <pc:sldChg chg="addSp modSp">
        <pc:chgData name="Martin Hillier" userId="0d003db3-70fe-470a-a2ed-2d0ec0cc03ea" providerId="ADAL" clId="{15B6490A-3A1D-40C0-94CA-2DC622572211}" dt="2026-02-04T05:28:03.801" v="99" actId="20577"/>
        <pc:sldMkLst>
          <pc:docMk/>
          <pc:sldMk cId="37884345" sldId="259"/>
        </pc:sldMkLst>
        <pc:spChg chg="add mod">
          <ac:chgData name="Martin Hillier" userId="0d003db3-70fe-470a-a2ed-2d0ec0cc03ea" providerId="ADAL" clId="{15B6490A-3A1D-40C0-94CA-2DC622572211}" dt="2026-02-04T05:28:03.801" v="99" actId="20577"/>
          <ac:spMkLst>
            <pc:docMk/>
            <pc:sldMk cId="37884345" sldId="259"/>
            <ac:spMk id="2" creationId="{759E63AE-8D13-4ECB-95A9-F6A7BF681E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127B-FDE5-4083-86F6-F3307DB0B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E1C86-C55F-4E68-AE00-2019BD450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630D-0573-425E-96E6-9F9EBA3C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5CBB-0CD7-4B0D-89D5-B8DBB0B6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F99A1-6AD8-46AC-8A2E-6C726B73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8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20C1-288E-4330-91E1-72945F08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1AD93-913C-4727-B3C4-4EE08B55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FA7F2-9ABF-407B-ADC4-AB975B99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541FA-AA14-475E-830E-F5FBE2AD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8DDCD-EB27-4F9A-A2B1-5E75FFCE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5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DFE91-70ED-4832-ABCC-E420DAFDE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50196-6555-430D-89CB-7C413F3E7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72524-E702-4FC7-B176-DB75C5C0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6BEDD-BFBD-4445-B23A-1E4948F4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AF73-3069-497A-B3A0-74807EED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8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EBD8-8B56-4964-97F2-6ECA16DE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7242C-E1D8-41D6-975E-24FB058C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A13B-CC8C-4E5A-A03E-52B41CBC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0B23-21DA-4865-96BA-DC3582AB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132E-EDB2-4551-8346-B10E2F5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5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A5E8-1A65-4909-AFD7-68ACBDD9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EB181-D8F5-4D6F-8278-28DBD3C32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213A-9031-4A9D-8FD2-AB84A5B7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4555-C527-40CA-8040-C15C6DEF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6C11-071F-4072-9C07-012AB3F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5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06A-91E7-45EB-8785-86B48577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7D7F-BCEC-454B-9794-A5D1003D8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6A7F6-95A6-4E97-89C2-B52FD6566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224D1-6B6F-44CB-BE41-19382BAC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64064-3762-4ED0-8007-56E714B3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8A8E-32D0-493F-8546-BE279799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1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DC6-4A17-4DE7-A109-ADF39410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90044-0DE4-46B9-AFA3-F4ADFF1D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1CBC8-695C-4C16-954E-F456A1A6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B3BD4-FB77-4B09-A9E4-B50DB164D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DE8A3-4A0D-48F0-B17D-CB3DB6CA8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8DCEA-9990-4022-AEFB-09FADD8C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54201-D38E-4C2D-9D85-C02FCCDD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88BD1-AA6C-4F94-9A49-1B419456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1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B9E1-9E1E-4102-BAA7-B7A30738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2E8DF-501C-4DD7-81AF-BA48A1FE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02781-EF23-4E0D-AD48-068E4F8D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6FE4D-0BCA-4A37-B878-868E8A26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7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E5C5B-416B-4DFC-8336-3DF294C1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41BFB-4037-4763-8CC2-27E5B8CE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7574A-88DE-4745-94E1-FD7651F0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94FD-9979-43F1-A15E-3F6A46EC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F650-9DDA-42A0-B4E2-A6FDD139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16D85-E4CE-492C-9848-BEDC3293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5DDCA-72EE-41C0-8054-67381FE5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51C1E-BFBC-47A1-A2DC-26434784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5ED74-0214-46E4-ADFF-2CCFDE01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7B70-6759-482C-82F5-877AE23B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B2054-E8FA-4D01-BA93-B190626D8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FF1C8-A0F4-47A8-AF7A-A9EBE61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2B6B5-FB07-44CD-BA14-23593055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2C991-E282-4341-BF8D-D41596C3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70D68-C101-4EFE-B611-0E867778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B7A28-C148-4476-901B-51F8FCE9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D0DD2-65CE-47BC-8DE6-6CCAF992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9493-F70F-44B3-BE8B-EC3B0765D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07CD-C26F-4535-9C5D-3149B19BA8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6E11-2739-44F1-94DF-98EBDD714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F1B6-AF47-449F-AD1A-44D2EB05B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4EA2-D1CD-480C-BD0C-EB98E8BF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4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481AC-A72A-4B94-A420-A4509DAA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29" y="268200"/>
            <a:ext cx="9845893" cy="67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C71A4-F479-49D8-A835-637EE9A9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26" y="0"/>
            <a:ext cx="9829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EF113-C2A9-4BB2-9934-566A01D8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56" y="0"/>
            <a:ext cx="972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B8AD2-A236-450F-8ABE-8BAB3096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73" y="1341432"/>
            <a:ext cx="4572305" cy="4175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8062B-6AC5-481A-8670-FD111E9B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323" y="0"/>
            <a:ext cx="3940577" cy="6539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9E63AE-8D13-4ECB-95A9-F6A7BF681EF3}"/>
              </a:ext>
            </a:extLst>
          </p:cNvPr>
          <p:cNvSpPr txBox="1"/>
          <p:nvPr/>
        </p:nvSpPr>
        <p:spPr>
          <a:xfrm>
            <a:off x="803373" y="331694"/>
            <a:ext cx="576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example of the layout of the campsites. </a:t>
            </a:r>
          </a:p>
          <a:p>
            <a:r>
              <a:rPr lang="en-GB" dirty="0"/>
              <a:t>Below: single camp setup</a:t>
            </a:r>
          </a:p>
          <a:p>
            <a:r>
              <a:rPr lang="en-GB" dirty="0"/>
              <a:t>Right: double camp setup</a:t>
            </a:r>
          </a:p>
        </p:txBody>
      </p:sp>
    </p:spTree>
    <p:extLst>
      <p:ext uri="{BB962C8B-B14F-4D97-AF65-F5344CB8AC3E}">
        <p14:creationId xmlns:p14="http://schemas.microsoft.com/office/powerpoint/2010/main" val="3788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C63C4-9F63-43DF-A125-74B5D792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40" y="87340"/>
            <a:ext cx="4839119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F2D965276C24A9A34C77DE2938E9C" ma:contentTypeVersion="11" ma:contentTypeDescription="Create a new document." ma:contentTypeScope="" ma:versionID="f1f7396510fc6d95389aae33cf46cc4b">
  <xsd:schema xmlns:xsd="http://www.w3.org/2001/XMLSchema" xmlns:xs="http://www.w3.org/2001/XMLSchema" xmlns:p="http://schemas.microsoft.com/office/2006/metadata/properties" xmlns:ns3="e4d0a471-7d36-42f1-9633-55b7e522c63a" targetNamespace="http://schemas.microsoft.com/office/2006/metadata/properties" ma:root="true" ma:fieldsID="442eaf77496e66c2e98eac545d5f2dc9" ns3:_="">
    <xsd:import namespace="e4d0a471-7d36-42f1-9633-55b7e522c63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0a471-7d36-42f1-9633-55b7e522c63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d0a471-7d36-42f1-9633-55b7e522c63a" xsi:nil="true"/>
  </documentManagement>
</p:properties>
</file>

<file path=customXml/itemProps1.xml><?xml version="1.0" encoding="utf-8"?>
<ds:datastoreItem xmlns:ds="http://schemas.openxmlformats.org/officeDocument/2006/customXml" ds:itemID="{4401BBE6-4C28-403C-9BE5-82D0CC23C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47B98-AEAD-4F73-BD3D-45E726CE1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d0a471-7d36-42f1-9633-55b7e522c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BD1AF-237C-4887-AE2D-3D0B03BB28F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4d0a471-7d36-42f1-9633-55b7e522c63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Hillier</dc:creator>
  <cp:lastModifiedBy>Martin Hillier</cp:lastModifiedBy>
  <cp:revision>1</cp:revision>
  <dcterms:created xsi:type="dcterms:W3CDTF">2026-02-01T07:04:31Z</dcterms:created>
  <dcterms:modified xsi:type="dcterms:W3CDTF">2026-02-04T05:28:15Z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0x010100B95F2D965276C24A9A34C77DE2938E9C</vt:lpwstr>
  </property>
</Properties>
</file>